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83" r:id="rId6"/>
    <p:sldId id="264" r:id="rId7"/>
    <p:sldId id="258" r:id="rId8"/>
    <p:sldId id="259" r:id="rId9"/>
    <p:sldId id="265" r:id="rId10"/>
    <p:sldId id="260" r:id="rId11"/>
    <p:sldId id="261" r:id="rId12"/>
    <p:sldId id="284" r:id="rId13"/>
    <p:sldId id="268" r:id="rId14"/>
    <p:sldId id="302" r:id="rId15"/>
    <p:sldId id="266" r:id="rId16"/>
    <p:sldId id="269" r:id="rId17"/>
    <p:sldId id="286" r:id="rId18"/>
    <p:sldId id="273" r:id="rId19"/>
    <p:sldId id="280" r:id="rId20"/>
    <p:sldId id="285" r:id="rId21"/>
    <p:sldId id="262" r:id="rId22"/>
    <p:sldId id="267" r:id="rId23"/>
    <p:sldId id="263" r:id="rId24"/>
    <p:sldId id="271" r:id="rId25"/>
    <p:sldId id="290" r:id="rId26"/>
    <p:sldId id="272" r:id="rId27"/>
    <p:sldId id="275" r:id="rId28"/>
    <p:sldId id="276" r:id="rId29"/>
    <p:sldId id="279" r:id="rId30"/>
    <p:sldId id="281" r:id="rId31"/>
    <p:sldId id="30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300" r:id="rId40"/>
    <p:sldId id="303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260" y="7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9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0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slide" Target="slide44.xml"/><Relationship Id="rId3" Type="http://schemas.openxmlformats.org/officeDocument/2006/relationships/slide" Target="slide31.xml"/><Relationship Id="rId7" Type="http://schemas.openxmlformats.org/officeDocument/2006/relationships/slide" Target="slide37.xml"/><Relationship Id="rId12" Type="http://schemas.openxmlformats.org/officeDocument/2006/relationships/slide" Target="slide43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36.xml"/><Relationship Id="rId5" Type="http://schemas.openxmlformats.org/officeDocument/2006/relationships/slide" Target="slide32.xml"/><Relationship Id="rId15" Type="http://schemas.openxmlformats.org/officeDocument/2006/relationships/image" Target="../media/image1050.png"/><Relationship Id="rId10" Type="http://schemas.openxmlformats.org/officeDocument/2006/relationships/slide" Target="slide41.xml"/><Relationship Id="rId4" Type="http://schemas.openxmlformats.org/officeDocument/2006/relationships/slide" Target="slide33.xml"/><Relationship Id="rId9" Type="http://schemas.openxmlformats.org/officeDocument/2006/relationships/slide" Target="slide40.xml"/><Relationship Id="rId14" Type="http://schemas.openxmlformats.org/officeDocument/2006/relationships/slide" Target="slide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.png"/><Relationship Id="rId7" Type="http://schemas.openxmlformats.org/officeDocument/2006/relationships/image" Target="../media/image1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2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1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24.png"/><Relationship Id="rId10" Type="http://schemas.openxmlformats.org/officeDocument/2006/relationships/image" Target="../media/image60.png"/><Relationship Id="rId4" Type="http://schemas.openxmlformats.org/officeDocument/2006/relationships/image" Target="../media/image260.pn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AA545CD-534C-1F9C-A85B-DBAED1DCB343}"/>
              </a:ext>
            </a:extLst>
          </p:cNvPr>
          <p:cNvSpPr/>
          <p:nvPr/>
        </p:nvSpPr>
        <p:spPr>
          <a:xfrm>
            <a:off x="8712679" y="4149306"/>
            <a:ext cx="3036498" cy="5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empty? Merge 10 and 11</a:t>
            </a:r>
          </a:p>
        </p:txBody>
      </p: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4B9A74-CE20-4D86-3298-6CB07C49C39E}"/>
              </a:ext>
            </a:extLst>
          </p:cNvPr>
          <p:cNvSpPr/>
          <p:nvPr/>
        </p:nvSpPr>
        <p:spPr>
          <a:xfrm>
            <a:off x="6173885" y="2999110"/>
            <a:ext cx="2250121" cy="763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Wording for physical meanings of fields</a:t>
            </a:r>
          </a:p>
        </p:txBody>
      </p: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36D6EE-3BF1-E2C1-7A34-D9499A80EC6C}"/>
              </a:ext>
            </a:extLst>
          </p:cNvPr>
          <p:cNvSpPr/>
          <p:nvPr/>
        </p:nvSpPr>
        <p:spPr>
          <a:xfrm>
            <a:off x="2027208" y="464101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157705" y="3697947"/>
            <a:ext cx="4052047" cy="1081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Redundant, maybe first when showing what you’re doing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3EE4D-6BDE-4A03-5FB0-5AE550B21B72}"/>
              </a:ext>
            </a:extLst>
          </p:cNvPr>
          <p:cNvSpPr/>
          <p:nvPr/>
        </p:nvSpPr>
        <p:spPr>
          <a:xfrm>
            <a:off x="294825" y="284085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2DE8D5-B00C-F7F8-BB08-63531CF5DA40}"/>
              </a:ext>
            </a:extLst>
          </p:cNvPr>
          <p:cNvSpPr/>
          <p:nvPr/>
        </p:nvSpPr>
        <p:spPr>
          <a:xfrm rot="16200000">
            <a:off x="-280288" y="3510344"/>
            <a:ext cx="4330017" cy="635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font family for labels (look sharp)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2A869-1CB1-6419-40E2-02E4F3C7102B}"/>
              </a:ext>
            </a:extLst>
          </p:cNvPr>
          <p:cNvSpPr/>
          <p:nvPr/>
        </p:nvSpPr>
        <p:spPr>
          <a:xfrm>
            <a:off x="8209752" y="5993109"/>
            <a:ext cx="2801643" cy="86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 on every slide</a:t>
            </a:r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C2FA9-5F0A-56BF-F304-13C54635C4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121" y="1912923"/>
            <a:ext cx="208354" cy="156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957247-9477-50B0-8B67-6B8EACFBA81D}"/>
              </a:ext>
            </a:extLst>
          </p:cNvPr>
          <p:cNvSpPr/>
          <p:nvPr/>
        </p:nvSpPr>
        <p:spPr>
          <a:xfrm>
            <a:off x="3337841" y="1340137"/>
            <a:ext cx="303105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Titles, label conformations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50F2CF-36A3-4116-8482-5F57F530863C}"/>
              </a:ext>
            </a:extLst>
          </p:cNvPr>
          <p:cNvSpPr/>
          <p:nvPr/>
        </p:nvSpPr>
        <p:spPr>
          <a:xfrm>
            <a:off x="38226" y="4714303"/>
            <a:ext cx="157061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Legend?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9DA43-1076-E219-DC16-08FE0E4FCC60}"/>
              </a:ext>
            </a:extLst>
          </p:cNvPr>
          <p:cNvSpPr/>
          <p:nvPr/>
        </p:nvSpPr>
        <p:spPr>
          <a:xfrm>
            <a:off x="7164774" y="6129290"/>
            <a:ext cx="2475781" cy="718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“phase transition”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4F8771-FD83-C59F-7EE2-C4829F57E049}"/>
              </a:ext>
            </a:extLst>
          </p:cNvPr>
          <p:cNvSpPr/>
          <p:nvPr/>
        </p:nvSpPr>
        <p:spPr>
          <a:xfrm>
            <a:off x="9763970" y="1037961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“condensed”, not 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981B47-331F-BB64-6AD1-496FD2FB7475}"/>
              </a:ext>
            </a:extLst>
          </p:cNvPr>
          <p:cNvSpPr/>
          <p:nvPr/>
        </p:nvSpPr>
        <p:spPr>
          <a:xfrm>
            <a:off x="9901888" y="2927344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Metastable, make first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7F4231-2640-69F9-73BD-BE7344588549}"/>
              </a:ext>
            </a:extLst>
          </p:cNvPr>
          <p:cNvSpPr/>
          <p:nvPr/>
        </p:nvSpPr>
        <p:spPr>
          <a:xfrm>
            <a:off x="-45647" y="2793765"/>
            <a:ext cx="1320497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E286E9-F52A-F2DD-232A-B4E7E667A907}"/>
              </a:ext>
            </a:extLst>
          </p:cNvPr>
          <p:cNvSpPr/>
          <p:nvPr/>
        </p:nvSpPr>
        <p:spPr>
          <a:xfrm>
            <a:off x="8720676" y="2308590"/>
            <a:ext cx="1244148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</a:t>
            </a:r>
            <a:r>
              <a:rPr lang="en-US" dirty="0" err="1"/>
              <a:t>coex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-24316" y="4203769"/>
            <a:ext cx="2772189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file, chi </a:t>
            </a:r>
            <a:r>
              <a:rPr lang="en-US" dirty="0" err="1"/>
              <a:t>attr</a:t>
            </a:r>
            <a:r>
              <a:rPr lang="en-US" dirty="0"/>
              <a:t> and alpha repulsion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BB54D-68C1-3DB0-ECC1-4F6BD482AC46}"/>
              </a:ext>
            </a:extLst>
          </p:cNvPr>
          <p:cNvSpPr/>
          <p:nvPr/>
        </p:nvSpPr>
        <p:spPr>
          <a:xfrm>
            <a:off x="10462570" y="3016750"/>
            <a:ext cx="2756280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and key points</a:t>
            </a:r>
          </a:p>
          <a:p>
            <a:pPr algn="ctr"/>
            <a:r>
              <a:rPr lang="en-US" dirty="0"/>
              <a:t>* Why they are expected, what do they mean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5BF6F-D375-C99F-EAD6-2545479EB9BA}"/>
              </a:ext>
            </a:extLst>
          </p:cNvPr>
          <p:cNvSpPr/>
          <p:nvPr/>
        </p:nvSpPr>
        <p:spPr>
          <a:xfrm>
            <a:off x="113641" y="162173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65BBD-7395-C433-09DD-3459CD68DBD7}"/>
              </a:ext>
            </a:extLst>
          </p:cNvPr>
          <p:cNvSpPr/>
          <p:nvPr/>
        </p:nvSpPr>
        <p:spPr>
          <a:xfrm>
            <a:off x="5719842" y="207591"/>
            <a:ext cx="1588542" cy="132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261638" y="1584495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735428" y="1902597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566348" y="1802717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731030" y="1900680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265631" y="426359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273950" y="2939920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7978701" y="2129271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569073" y="1802717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03DEB36-AFFD-5AEE-D51A-2FEBA68B1F63}"/>
              </a:ext>
            </a:extLst>
          </p:cNvPr>
          <p:cNvSpPr/>
          <p:nvPr/>
        </p:nvSpPr>
        <p:spPr>
          <a:xfrm>
            <a:off x="5417389" y="3597215"/>
            <a:ext cx="2035834" cy="586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specific</a:t>
            </a:r>
          </a:p>
        </p:txBody>
      </p: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49" y="4235722"/>
            <a:ext cx="2807846" cy="228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20" y="4255640"/>
            <a:ext cx="3066452" cy="2283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833037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298258" y="1454405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433350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theoretic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21598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FA9F4-4EFF-CD02-DB2C-C87D66A892FE}"/>
              </a:ext>
            </a:extLst>
          </p:cNvPr>
          <p:cNvSpPr/>
          <p:nvPr/>
        </p:nvSpPr>
        <p:spPr>
          <a:xfrm>
            <a:off x="10107847" y="3212892"/>
            <a:ext cx="1532584" cy="379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277F8-E19F-812B-D94C-E1AE0808F3F2}"/>
              </a:ext>
            </a:extLst>
          </p:cNvPr>
          <p:cNvSpPr/>
          <p:nvPr/>
        </p:nvSpPr>
        <p:spPr>
          <a:xfrm>
            <a:off x="4332298" y="3007345"/>
            <a:ext cx="1870093" cy="41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Maybe too much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74EF5-E9E9-46E6-3AFA-9878307FD929}"/>
              </a:ext>
            </a:extLst>
          </p:cNvPr>
          <p:cNvSpPr/>
          <p:nvPr/>
        </p:nvSpPr>
        <p:spPr>
          <a:xfrm>
            <a:off x="4484698" y="1900291"/>
            <a:ext cx="1870093" cy="41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E156F-6660-C148-FE19-8A1462844456}"/>
              </a:ext>
            </a:extLst>
          </p:cNvPr>
          <p:cNvSpPr/>
          <p:nvPr/>
        </p:nvSpPr>
        <p:spPr>
          <a:xfrm>
            <a:off x="250166" y="6391019"/>
            <a:ext cx="2740549" cy="305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Chao paper</a:t>
            </a:r>
          </a:p>
        </p:txBody>
      </p: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8F31596-F658-FFF2-CB54-8B71A7C521C6}"/>
              </a:ext>
            </a:extLst>
          </p:cNvPr>
          <p:cNvSpPr/>
          <p:nvPr/>
        </p:nvSpPr>
        <p:spPr>
          <a:xfrm>
            <a:off x="4501019" y="3432273"/>
            <a:ext cx="2267951" cy="71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Maybe in derivation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5178</TotalTime>
  <Words>2110</Words>
  <Application>Microsoft Office PowerPoint</Application>
  <PresentationFormat>Widescreen</PresentationFormat>
  <Paragraphs>524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Outline</vt:lpstr>
      <vt:lpstr>Model and Theory Development — System</vt:lpstr>
      <vt:lpstr>Model and Theory Development— Interactions</vt:lpstr>
      <vt:lpstr>Model and Theory Development— Partition Function</vt:lpstr>
      <vt:lpstr>Model and Theory Development — System</vt:lpstr>
      <vt:lpstr>Model and Theory Development— Free Energy</vt:lpstr>
      <vt:lpstr>Model and Theory Development — SCF Eqns</vt:lpstr>
      <vt:lpstr>Outline</vt:lpstr>
      <vt:lpstr>Solubility sweep, α = 0.40, cont.</vt:lpstr>
      <vt:lpstr>Varying VdW (χ) at const. Electrostatic (α=0.40)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187</cp:revision>
  <dcterms:created xsi:type="dcterms:W3CDTF">2022-03-28T18:43:16Z</dcterms:created>
  <dcterms:modified xsi:type="dcterms:W3CDTF">2022-09-07T05:32:02Z</dcterms:modified>
</cp:coreProperties>
</file>